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82" r:id="rId11"/>
    <p:sldId id="270" r:id="rId12"/>
    <p:sldId id="258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616" dt="2024-01-15T17:54:5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82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7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16.01.2024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16.01.2024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16.01.2024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13817" y="3451217"/>
            <a:ext cx="5152214" cy="33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0" y="1916832"/>
            <a:ext cx="5135964" cy="359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5436095" y="2458637"/>
            <a:ext cx="36004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Bildinhaltssuche</a:t>
            </a:r>
          </a:p>
          <a:p>
            <a:r>
              <a:rPr lang="de-DE" sz="2000" dirty="0"/>
              <a:t>durch Objekterkennung</a:t>
            </a:r>
          </a:p>
          <a:p>
            <a:endParaRPr lang="de-DE" sz="900" dirty="0"/>
          </a:p>
          <a:p>
            <a:r>
              <a:rPr lang="de-DE" sz="1400" dirty="0"/>
              <a:t>Gezielte Suche nach Bildinhalten z.B. im Marketing für Print Medien</a:t>
            </a:r>
          </a:p>
          <a:p>
            <a:endParaRPr lang="de-DE" sz="1400" dirty="0"/>
          </a:p>
          <a:p>
            <a:r>
              <a:rPr lang="de-DE" sz="1400" dirty="0"/>
              <a:t>Suche im privaten Umfeld nach z.B. Bildern vom letzten Segeltörn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13D4AF-2D0C-0C7F-AC27-085D5BA00245}"/>
              </a:ext>
            </a:extLst>
          </p:cNvPr>
          <p:cNvSpPr txBox="1"/>
          <p:nvPr/>
        </p:nvSpPr>
        <p:spPr>
          <a:xfrm>
            <a:off x="5436095" y="4573553"/>
            <a:ext cx="369408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Texterkennung </a:t>
            </a:r>
          </a:p>
          <a:p>
            <a:r>
              <a:rPr lang="de-DE" sz="2000" dirty="0"/>
              <a:t>mit Vorlesefunktion</a:t>
            </a:r>
          </a:p>
          <a:p>
            <a:endParaRPr lang="de-DE" sz="900" dirty="0"/>
          </a:p>
          <a:p>
            <a:r>
              <a:rPr lang="de-DE" sz="1400" dirty="0"/>
              <a:t>Unterstützung für sehbehinderte</a:t>
            </a:r>
          </a:p>
          <a:p>
            <a:endParaRPr lang="de-DE" sz="1400" dirty="0"/>
          </a:p>
          <a:p>
            <a:r>
              <a:rPr lang="de-DE" sz="1400" dirty="0"/>
              <a:t>Schnelle Dokumentation</a:t>
            </a:r>
          </a:p>
          <a:p>
            <a:endParaRPr lang="de-DE" sz="1400" dirty="0"/>
          </a:p>
          <a:p>
            <a:r>
              <a:rPr lang="de-DE" sz="1400" dirty="0"/>
              <a:t>Einfaches Handling von Aufgaben</a:t>
            </a:r>
          </a:p>
        </p:txBody>
      </p:sp>
    </p:spTree>
    <p:extLst>
      <p:ext uri="{BB962C8B-B14F-4D97-AF65-F5344CB8AC3E}">
        <p14:creationId xmlns:p14="http://schemas.microsoft.com/office/powerpoint/2010/main" val="25324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" y="1438180"/>
            <a:ext cx="5244581" cy="541982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FBEFC1-8FCD-3269-AB5E-EC15AA584725}"/>
              </a:ext>
            </a:extLst>
          </p:cNvPr>
          <p:cNvSpPr txBox="1"/>
          <p:nvPr/>
        </p:nvSpPr>
        <p:spPr>
          <a:xfrm>
            <a:off x="5436096" y="2399696"/>
            <a:ext cx="35283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Praktischer Einsatz</a:t>
            </a:r>
          </a:p>
          <a:p>
            <a:r>
              <a:rPr lang="de-DE" sz="1400" dirty="0"/>
              <a:t>Video-Sicherheitstechnik</a:t>
            </a:r>
          </a:p>
          <a:p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Klassifikation von Objekten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Detektion von Personen und Fahrzeugen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Erkennen von Taschen und Rucksäcken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r>
              <a:rPr lang="de-DE" sz="1200" dirty="0"/>
              <a:t>Typische Szenarien: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Zugang zu Stadien und Veranstaltungen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Überwachung von Fahrzeugtunneln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Personenzählung in Shops und Passagen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Bahnhöfe und Flughäfen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Zurückgelassene Objekte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Durchleuchten von Koffern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Suche nach bestimmten Objekten / Personen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E6C72C-DBBC-EFDA-3C4D-FAE0B464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23978"/>
            <a:ext cx="4427984" cy="54340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2896"/>
            <a:ext cx="5266154" cy="38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938</Words>
  <Application>Microsoft Office PowerPoint</Application>
  <PresentationFormat>Bildschirmpräsentation (4:3)</PresentationFormat>
  <Paragraphs>288</Paragraphs>
  <Slides>13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500</cp:revision>
  <dcterms:created xsi:type="dcterms:W3CDTF">2012-01-31T07:49:28Z</dcterms:created>
  <dcterms:modified xsi:type="dcterms:W3CDTF">2024-01-16T18:05:01Z</dcterms:modified>
</cp:coreProperties>
</file>